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Free PowerPoint Timer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5-Minute Countdown Timer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Oval 1"/>
          <p:cNvSpPr/>
          <p:nvPr/>
        </p:nvSpPr>
        <p:spPr>
          <a:xfrm>
            <a:off x="2743200" y="1371600"/>
            <a:ext cx="3657600" cy="36576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3" name="TextBox 2"/>
          <p:cNvSpPr txBox="1"/>
          <p:nvPr/>
        </p:nvSpPr>
        <p:spPr>
          <a:xfrm>
            <a:off x="3474720" y="2743200"/>
            <a:ext cx="1828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6000" b="1"/>
            </a:pPr>
            <a:r>
              <a:t>05:00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